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0.44444444444444442</c:v>
                </c:pt>
                <c:pt idx="1">
                  <c:v>0.55092592592592604</c:v>
                </c:pt>
                <c:pt idx="2">
                  <c:v>2.3148148148148151E-3</c:v>
                </c:pt>
                <c:pt idx="3">
                  <c:v>2.3148148148148151E-3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Sheet1!$G$2:$G$3</c:f>
              <c:numCache>
                <c:formatCode>0.0;;</c:formatCode>
                <c:ptCount val="2"/>
                <c:pt idx="0">
                  <c:v>5.9519985472285724</c:v>
                </c:pt>
                <c:pt idx="1">
                  <c:v>5.9519985472285724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4.0480014527714276</c:v>
                </c:pt>
                <c:pt idx="1">
                  <c:v>4.0480014527714276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Sheet1!$G$2:$G$3</c:f>
              <c:numCache>
                <c:formatCode>0.0;;</c:formatCode>
                <c:ptCount val="2"/>
                <c:pt idx="0">
                  <c:v>8.3315980649828649</c:v>
                </c:pt>
                <c:pt idx="1">
                  <c:v>8.3315980649828649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1.6684019350171351</c:v>
                </c:pt>
                <c:pt idx="1">
                  <c:v>1.6684019350171351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Sheet1!$G$2:$G$3</c:f>
              <c:numCache>
                <c:formatCode>0.0;;</c:formatCode>
                <c:ptCount val="2"/>
                <c:pt idx="0">
                  <c:v>9.0715563140755933</c:v>
                </c:pt>
                <c:pt idx="1">
                  <c:v>9.0715563140755933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0.92844368592440674</c:v>
                </c:pt>
                <c:pt idx="1">
                  <c:v>0.92844368592440674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Sheet1!$G$2:$G$3</c:f>
              <c:numCache>
                <c:formatCode>0.0;;</c:formatCode>
                <c:ptCount val="2"/>
                <c:pt idx="0">
                  <c:v>3.317836069214176</c:v>
                </c:pt>
                <c:pt idx="1">
                  <c:v>3.317836069214176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6.6821639307858245</c:v>
                </c:pt>
                <c:pt idx="1">
                  <c:v>6.6821639307858245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Sheet1!$G$2:$G$3</c:f>
              <c:numCache>
                <c:formatCode>0.0;;</c:formatCode>
                <c:ptCount val="2"/>
                <c:pt idx="0">
                  <c:v>5.7541219078384129</c:v>
                </c:pt>
                <c:pt idx="1">
                  <c:v>5.7541219078384129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Tameside General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4.2458780921615871</c:v>
                </c:pt>
                <c:pt idx="1">
                  <c:v>4.2458780921615871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Sheet1!$G$2:$G$3</c:f>
              <c:numCache>
                <c:formatCode>0.0;;</c:formatCode>
                <c:ptCount val="2"/>
                <c:pt idx="0">
                  <c:v>8.842610474117242</c:v>
                </c:pt>
                <c:pt idx="1">
                  <c:v>8.842610474117242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(421)</c:v>
                </c:pt>
                <c:pt idx="1">
                  <c:v>Tameside General Hospital (421)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1.157389525882758</c:v>
                </c:pt>
                <c:pt idx="1">
                  <c:v>1.157389525882758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Sheet1!$G$2:$G$3</c:f>
              <c:numCache>
                <c:formatCode>0.0;;</c:formatCode>
                <c:ptCount val="2"/>
                <c:pt idx="0">
                  <c:v>7.8253663865179703</c:v>
                </c:pt>
                <c:pt idx="1">
                  <c:v>7.8253663865179703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Tameside General Hospital (282)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2.1746336134820297</c:v>
                </c:pt>
                <c:pt idx="1">
                  <c:v>2.1746336134820297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Sheet1!$F$2:$F$3</c:f>
              <c:numCache>
                <c:formatCode>0.0;;</c:formatCode>
                <c:ptCount val="2"/>
                <c:pt idx="0">
                  <c:v>7.4011222460352677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Sheet1!$G$2:$G$3</c:f>
              <c:numCache>
                <c:formatCode>0.0;;</c:formatCode>
                <c:ptCount val="2"/>
                <c:pt idx="0">
                  <c:v>0</c:v>
                </c:pt>
                <c:pt idx="1">
                  <c:v>7.4011222460352677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Tameside General Hospital (218)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2.5988777539647323</c:v>
                </c:pt>
                <c:pt idx="1">
                  <c:v>2.5988777539647323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Sheet1!$G$2:$G$3</c:f>
              <c:numCache>
                <c:formatCode>0.0;;</c:formatCode>
                <c:ptCount val="2"/>
                <c:pt idx="0">
                  <c:v>7.599703653998886</c:v>
                </c:pt>
                <c:pt idx="1">
                  <c:v>7.599703653998886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Tameside General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2.400296346001114</c:v>
                </c:pt>
                <c:pt idx="1">
                  <c:v>2.400296346001114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Sheet1!$G$2:$G$3</c:f>
              <c:numCache>
                <c:formatCode>0.0;;</c:formatCode>
                <c:ptCount val="2"/>
                <c:pt idx="0">
                  <c:v>6.0395824851826259</c:v>
                </c:pt>
                <c:pt idx="1">
                  <c:v>6.0395824851826259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(201)</c:v>
                </c:pt>
                <c:pt idx="1">
                  <c:v>Tameside General Hospital (201)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3.9604175148173741</c:v>
                </c:pt>
                <c:pt idx="1">
                  <c:v>3.9604175148173741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Sheet1!$G$2:$G$3</c:f>
              <c:numCache>
                <c:formatCode>0.0;;</c:formatCode>
                <c:ptCount val="2"/>
                <c:pt idx="0">
                  <c:v>9.2479797545869715</c:v>
                </c:pt>
                <c:pt idx="1">
                  <c:v>9.2479797545869715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(405)</c:v>
                </c:pt>
                <c:pt idx="1">
                  <c:v>Tameside General Hospital (405)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0.75202024541302848</c:v>
                </c:pt>
                <c:pt idx="1">
                  <c:v>0.75202024541302848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Sheet1!$F$2:$F$3</c:f>
              <c:numCache>
                <c:formatCode>0.0;;</c:formatCode>
                <c:ptCount val="2"/>
                <c:pt idx="0">
                  <c:v>8.2332083838051506</c:v>
                </c:pt>
                <c:pt idx="1">
                  <c:v>8.2332083838051506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1.7667916161948494</c:v>
                </c:pt>
                <c:pt idx="1">
                  <c:v>1.7667916161948494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Sheet1!$G$2:$G$3</c:f>
              <c:numCache>
                <c:formatCode>0.0;;</c:formatCode>
                <c:ptCount val="2"/>
                <c:pt idx="0">
                  <c:v>8.8087667979371869</c:v>
                </c:pt>
                <c:pt idx="1">
                  <c:v>8.8087667979371869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(428)</c:v>
                </c:pt>
                <c:pt idx="1">
                  <c:v>Tameside General Hospital (428)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1.1912332020628131</c:v>
                </c:pt>
                <c:pt idx="1">
                  <c:v>1.1912332020628131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Sheet1!$G$2:$G$3</c:f>
              <c:numCache>
                <c:formatCode>0.0;;</c:formatCode>
                <c:ptCount val="2"/>
                <c:pt idx="0">
                  <c:v>8.4660295264657126</c:v>
                </c:pt>
                <c:pt idx="1">
                  <c:v>8.4660295264657126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1.5339704735342874</c:v>
                </c:pt>
                <c:pt idx="1">
                  <c:v>1.5339704735342874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Sheet1!$G$2:$G$3</c:f>
              <c:numCache>
                <c:formatCode>0.0;;</c:formatCode>
                <c:ptCount val="2"/>
                <c:pt idx="0">
                  <c:v>8.6600524004104038</c:v>
                </c:pt>
                <c:pt idx="1">
                  <c:v>8.6600524004104038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Tameside General Hospital (395)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1.3399475995895962</c:v>
                </c:pt>
                <c:pt idx="1">
                  <c:v>1.3399475995895962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Sheet1!$G$2:$G$3</c:f>
              <c:numCache>
                <c:formatCode>0.0;;</c:formatCode>
                <c:ptCount val="2"/>
                <c:pt idx="0">
                  <c:v>8.8681447653134864</c:v>
                </c:pt>
                <c:pt idx="1">
                  <c:v>8.8681447653134864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(429)</c:v>
                </c:pt>
                <c:pt idx="1">
                  <c:v>Tameside General Hospital (429)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1.1318552346865136</c:v>
                </c:pt>
                <c:pt idx="1">
                  <c:v>1.1318552346865136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Sheet1!$G$2:$G$3</c:f>
              <c:numCache>
                <c:formatCode>0.0;;</c:formatCode>
                <c:ptCount val="2"/>
                <c:pt idx="0">
                  <c:v>8.6736546654562954</c:v>
                </c:pt>
                <c:pt idx="1">
                  <c:v>8.6736546654562954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1.3263453345437046</c:v>
                </c:pt>
                <c:pt idx="1">
                  <c:v>1.3263453345437046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Sheet1!$G$2:$G$3</c:f>
              <c:numCache>
                <c:formatCode>0.0;;</c:formatCode>
                <c:ptCount val="2"/>
                <c:pt idx="0">
                  <c:v>7.0468586286899217</c:v>
                </c:pt>
                <c:pt idx="1">
                  <c:v>7.0468586286899217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Tameside General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2.9531413713100783</c:v>
                </c:pt>
                <c:pt idx="1">
                  <c:v>2.9531413713100783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Sheet1!$G$2:$G$3</c:f>
              <c:numCache>
                <c:formatCode>0.0;;</c:formatCode>
                <c:ptCount val="2"/>
                <c:pt idx="0">
                  <c:v>7.7245634101966081</c:v>
                </c:pt>
                <c:pt idx="1">
                  <c:v>7.7245634101966081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(384)</c:v>
                </c:pt>
                <c:pt idx="1">
                  <c:v>Tameside General Hospital (384)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2.2754365898033919</c:v>
                </c:pt>
                <c:pt idx="1">
                  <c:v>2.2754365898033919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Sheet1!$G$2:$G$3</c:f>
              <c:numCache>
                <c:formatCode>0.0;;</c:formatCode>
                <c:ptCount val="2"/>
                <c:pt idx="0">
                  <c:v>6.9732499199839904</c:v>
                </c:pt>
                <c:pt idx="1">
                  <c:v>6.9732499199839904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3.0267500800160096</c:v>
                </c:pt>
                <c:pt idx="1">
                  <c:v>3.0267500800160096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6.227175069371973</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Sheet1!$G$2:$G$3</c:f>
              <c:numCache>
                <c:formatCode>0.0;;</c:formatCode>
                <c:ptCount val="2"/>
                <c:pt idx="0">
                  <c:v>8.63741428527773</c:v>
                </c:pt>
                <c:pt idx="1">
                  <c:v>8.63741428527773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(414)</c:v>
                </c:pt>
                <c:pt idx="1">
                  <c:v>Tameside General Hospital (414)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1.36258571472227</c:v>
                </c:pt>
                <c:pt idx="1">
                  <c:v>1.36258571472227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Sheet1!$G$2:$G$3</c:f>
              <c:numCache>
                <c:formatCode>0.0;;</c:formatCode>
                <c:ptCount val="2"/>
                <c:pt idx="0">
                  <c:v>7.7432373277840316</c:v>
                </c:pt>
                <c:pt idx="1">
                  <c:v>7.7432373277840316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Tameside General Hospital (364)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2.2567626722159684</c:v>
                </c:pt>
                <c:pt idx="1">
                  <c:v>2.2567626722159684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Sheet1!$E$2:$E$3</c:f>
              <c:numCache>
                <c:formatCode>0.0;;</c:formatCode>
                <c:ptCount val="2"/>
                <c:pt idx="0">
                  <c:v>0</c:v>
                </c:pt>
                <c:pt idx="1">
                  <c:v>9.2718854257725134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Sheet1!$G$2:$G$3</c:f>
              <c:numCache>
                <c:formatCode>0.0;;</c:formatCode>
                <c:ptCount val="2"/>
                <c:pt idx="0">
                  <c:v>9.2718854257725134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0.7281145742274866</c:v>
                </c:pt>
                <c:pt idx="1">
                  <c:v>0.7281145742274866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Sheet1!$G$2:$G$3</c:f>
              <c:numCache>
                <c:formatCode>0.0;;</c:formatCode>
                <c:ptCount val="2"/>
                <c:pt idx="0">
                  <c:v>8.5445597265851525</c:v>
                </c:pt>
                <c:pt idx="1">
                  <c:v>8.5445597265851525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Tameside General Hospital (354)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1.4554402734148475</c:v>
                </c:pt>
                <c:pt idx="1">
                  <c:v>1.4554402734148475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Sheet1!$G$2:$G$3</c:f>
              <c:numCache>
                <c:formatCode>0.0;;</c:formatCode>
                <c:ptCount val="2"/>
                <c:pt idx="0">
                  <c:v>8.1567720163629627</c:v>
                </c:pt>
                <c:pt idx="1">
                  <c:v>8.1567720163629627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(385)</c:v>
                </c:pt>
                <c:pt idx="1">
                  <c:v>Tameside General Hospital (385)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1.8432279836370373</c:v>
                </c:pt>
                <c:pt idx="1">
                  <c:v>1.8432279836370373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Tameside General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Sheet1!$D$2:$D$3</c:f>
              <c:numCache>
                <c:formatCode>0.0;;</c:formatCode>
                <c:ptCount val="2"/>
                <c:pt idx="0">
                  <c:v>6.9606138832999971</c:v>
                </c:pt>
                <c:pt idx="1">
                  <c:v>6.9606138832999971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Tameside General Hospital (83)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Sheet1!$D$2:$D$3</c:f>
              <c:numCache>
                <c:formatCode>0.0;;</c:formatCode>
                <c:ptCount val="2"/>
                <c:pt idx="0">
                  <c:v>5.8433655430489786</c:v>
                </c:pt>
                <c:pt idx="1">
                  <c:v>5.8433655430489786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Tameside General Hospital (43)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Sheet1!$G$2:$G$3</c:f>
              <c:numCache>
                <c:formatCode>0.0;;</c:formatCode>
                <c:ptCount val="2"/>
                <c:pt idx="0">
                  <c:v>6.7749245651412302</c:v>
                </c:pt>
                <c:pt idx="1">
                  <c:v>6.7749245651412302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Tameside General Hospital (37)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3.2250754348587698</c:v>
                </c:pt>
                <c:pt idx="1">
                  <c:v>3.2250754348587698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0.26100355751293902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0.66753943223098178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0.18610500283010545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1.9429097236907467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0.18610500283010545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0.66753943223098222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0.54819438367878792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4.95100578770439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Sheet1!$G$2:$G$3</c:f>
              <c:numCache>
                <c:formatCode>0.0;;</c:formatCode>
                <c:ptCount val="2"/>
                <c:pt idx="0">
                  <c:v>6.5250411037533196</c:v>
                </c:pt>
                <c:pt idx="1">
                  <c:v>6.5250411037533196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Tameside General Hospital (39)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3.4749588962466804</c:v>
                </c:pt>
                <c:pt idx="1">
                  <c:v>3.4749588962466804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Sheet1!$G$2:$G$3</c:f>
              <c:numCache>
                <c:formatCode>0.0;;</c:formatCode>
                <c:ptCount val="2"/>
                <c:pt idx="0">
                  <c:v>6.3723688130807439</c:v>
                </c:pt>
                <c:pt idx="1">
                  <c:v>6.3723688130807439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Tameside General Hospital (416)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3.6276311869192561</c:v>
                </c:pt>
                <c:pt idx="1">
                  <c:v>3.6276311869192561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Sheet1!$F$2:$F$3</c:f>
              <c:numCache>
                <c:formatCode>0.0;;</c:formatCode>
                <c:ptCount val="2"/>
                <c:pt idx="0">
                  <c:v>5.0219917488318702</c:v>
                </c:pt>
                <c:pt idx="1">
                  <c:v>5.0219917488318702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Tameside General Hospital (291)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4.9780082511681298</c:v>
                </c:pt>
                <c:pt idx="1">
                  <c:v>4.9780082511681298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Sheet1!$G$2:$G$3</c:f>
              <c:numCache>
                <c:formatCode>0.0;;</c:formatCode>
                <c:ptCount val="2"/>
                <c:pt idx="0">
                  <c:v>8.2884868605616386</c:v>
                </c:pt>
                <c:pt idx="1">
                  <c:v>8.2884868605616386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(158)</c:v>
                </c:pt>
                <c:pt idx="1">
                  <c:v>Tameside General Hospital (158)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1.7115131394383614</c:v>
                </c:pt>
                <c:pt idx="1">
                  <c:v>1.7115131394383614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Sheet1!$G$2:$G$3</c:f>
              <c:numCache>
                <c:formatCode>0.0;;</c:formatCode>
                <c:ptCount val="2"/>
                <c:pt idx="0">
                  <c:v>6.9380209278668374</c:v>
                </c:pt>
                <c:pt idx="1">
                  <c:v>6.9380209278668374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Tameside General Hospital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3.0619790721331626</c:v>
                </c:pt>
                <c:pt idx="1">
                  <c:v>3.0619790721331626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Sheet1!$F$2:$F$3</c:f>
              <c:numCache>
                <c:formatCode>0.0;;</c:formatCode>
                <c:ptCount val="2"/>
                <c:pt idx="0">
                  <c:v>0</c:v>
                </c:pt>
                <c:pt idx="1">
                  <c:v>7.609679611743144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Sheet1!$G$2:$G$3</c:f>
              <c:numCache>
                <c:formatCode>0.0;;</c:formatCode>
                <c:ptCount val="2"/>
                <c:pt idx="0">
                  <c:v>7.609679611743144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(400)</c:v>
                </c:pt>
                <c:pt idx="1">
                  <c:v>Tameside General Hospital (400)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2.390320388256856</c:v>
                </c:pt>
                <c:pt idx="1">
                  <c:v>2.390320388256856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Sheet1!$G$2:$G$3</c:f>
              <c:numCache>
                <c:formatCode>0.0;;</c:formatCode>
                <c:ptCount val="2"/>
                <c:pt idx="0">
                  <c:v>8.8799767149978557</c:v>
                </c:pt>
                <c:pt idx="1">
                  <c:v>8.8799767149978557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(293)</c:v>
                </c:pt>
                <c:pt idx="1">
                  <c:v>Tameside General Hospital (293)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1.1200232850021443</c:v>
                </c:pt>
                <c:pt idx="1">
                  <c:v>1.1200232850021443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Sheet1!$G$2:$G$3</c:f>
              <c:numCache>
                <c:formatCode>0.0;;</c:formatCode>
                <c:ptCount val="2"/>
                <c:pt idx="0">
                  <c:v>4.2390718548136288</c:v>
                </c:pt>
                <c:pt idx="1">
                  <c:v>4.2390718548136288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(325)</c:v>
                </c:pt>
                <c:pt idx="1">
                  <c:v>Tameside General Hospital (325)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5.7609281451863712</c:v>
                </c:pt>
                <c:pt idx="1">
                  <c:v>5.7609281451863712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Sheet1!$G$2:$G$3</c:f>
              <c:numCache>
                <c:formatCode>0.0;;</c:formatCode>
                <c:ptCount val="2"/>
                <c:pt idx="0">
                  <c:v>6.4433586253132216</c:v>
                </c:pt>
                <c:pt idx="1">
                  <c:v>6.4433586253132216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Tameside General Hospital (374)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3.5566413746867784</c:v>
                </c:pt>
                <c:pt idx="1">
                  <c:v>3.5566413746867784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Sheet1!$G$2:$G$3</c:f>
              <c:numCache>
                <c:formatCode>0.0;;</c:formatCode>
                <c:ptCount val="2"/>
                <c:pt idx="0">
                  <c:v>7.0174369691158169</c:v>
                </c:pt>
                <c:pt idx="1">
                  <c:v>7.0174369691158169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Tameside General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2.9825630308841831</c:v>
                </c:pt>
                <c:pt idx="1">
                  <c:v>2.9825630308841831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0.12334082301707117</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0.60308380608570644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0.16813525616496516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1.7553081278334126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0.16813525616496516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0.60308380608570733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1.1029540268423066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5.7047487905718688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Sheet1!$G$2:$G$3</c:f>
              <c:numCache>
                <c:formatCode>0.0;;</c:formatCode>
                <c:ptCount val="2"/>
                <c:pt idx="0">
                  <c:v>8.123134624122585</c:v>
                </c:pt>
                <c:pt idx="1">
                  <c:v>8.123134624122585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(219)</c:v>
                </c:pt>
                <c:pt idx="1">
                  <c:v>Tameside General Hospital (219)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1.876865375877415</c:v>
                </c:pt>
                <c:pt idx="1">
                  <c:v>1.876865375877415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Sheet1!$F$2:$F$3</c:f>
              <c:numCache>
                <c:formatCode>0.0;;</c:formatCode>
                <c:ptCount val="2"/>
                <c:pt idx="0">
                  <c:v>0</c:v>
                </c:pt>
                <c:pt idx="1">
                  <c:v>5.8695137782664846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Sheet1!$G$2:$G$3</c:f>
              <c:numCache>
                <c:formatCode>0.0;;</c:formatCode>
                <c:ptCount val="2"/>
                <c:pt idx="0">
                  <c:v>5.8695137782664846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Tameside General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4.1304862217335154</c:v>
                </c:pt>
                <c:pt idx="1">
                  <c:v>4.1304862217335154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Sheet1!$G$2:$G$3</c:f>
              <c:numCache>
                <c:formatCode>0.0;;</c:formatCode>
                <c:ptCount val="2"/>
                <c:pt idx="0">
                  <c:v>8.8586877290525265</c:v>
                </c:pt>
                <c:pt idx="1">
                  <c:v>8.8586877290525265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1.1413122709474735</c:v>
                </c:pt>
                <c:pt idx="1">
                  <c:v>1.1413122709474735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Sheet1!$G$2:$G$3</c:f>
              <c:numCache>
                <c:formatCode>0.0;;</c:formatCode>
                <c:ptCount val="2"/>
                <c:pt idx="0">
                  <c:v>8.9397819319507814</c:v>
                </c:pt>
                <c:pt idx="1">
                  <c:v>8.9397819319507814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Tameside General Hospital (413)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1.0602180680492186</c:v>
                </c:pt>
                <c:pt idx="1">
                  <c:v>1.0602180680492186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Sheet1!$G$2:$G$3</c:f>
              <c:numCache>
                <c:formatCode>0.0;;</c:formatCode>
                <c:ptCount val="2"/>
                <c:pt idx="0">
                  <c:v>8.1162426372400702</c:v>
                </c:pt>
                <c:pt idx="1">
                  <c:v>8.1162426372400702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(423)</c:v>
                </c:pt>
                <c:pt idx="1">
                  <c:v>Tameside General Hospital (423)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1.8837573627599298</c:v>
                </c:pt>
                <c:pt idx="1">
                  <c:v>1.8837573627599298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7.1646623385239874</c:v>
                </c:pt>
                <c:pt idx="1">
                  <c:v>5.5543118482310208</c:v>
                </c:pt>
                <c:pt idx="2">
                  <c:v>5.6670317631179357</c:v>
                </c:pt>
                <c:pt idx="3">
                  <c:v>5.9419337596500492</c:v>
                </c:pt>
                <c:pt idx="4">
                  <c:v>5.7047487905718688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6.4252683065294809</c:v>
                </c:pt>
                <c:pt idx="1">
                  <c:v>5.9519985472285724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7.9972122557044294</c:v>
                </c:pt>
                <c:pt idx="1">
                  <c:v>7.8604949955559356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8.2582266562158058</c:v>
                </c:pt>
                <c:pt idx="1">
                  <c:v>8.3315980649828649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9.1629837408962054</c:v>
                </c:pt>
                <c:pt idx="1">
                  <c:v>9.0715563140755933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0.48400722102322913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0.14270549872080984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1.4898250819292125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0.14270549872080807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0.51186989142517625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0.18559370453662005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7.552078979930176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3.621945947640127</c:v>
                </c:pt>
                <c:pt idx="1">
                  <c:v>3.317836069214176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6.3086211819306701</c:v>
                </c:pt>
                <c:pt idx="1">
                  <c:v>6.5507205076668766</c:v>
                </c:pt>
                <c:pt idx="2">
                  <c:v>6.4049885862682761</c:v>
                </c:pt>
                <c:pt idx="3">
                  <c:v>7.0058675332303562</c:v>
                </c:pt>
                <c:pt idx="4">
                  <c:v>5.7541219078384129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9.3228935063898568</c:v>
                </c:pt>
                <c:pt idx="1">
                  <c:v>9.0885922665598802</c:v>
                </c:pt>
                <c:pt idx="2">
                  <c:v>9.0189071038992008</c:v>
                </c:pt>
                <c:pt idx="3">
                  <c:v>8.9429045284790902</c:v>
                </c:pt>
                <c:pt idx="4">
                  <c:v>8.842610474117242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8.2314843445466419</c:v>
                </c:pt>
                <c:pt idx="1">
                  <c:v>7.6545959734064741</c:v>
                </c:pt>
                <c:pt idx="2">
                  <c:v>8.2181616098635022</c:v>
                </c:pt>
                <c:pt idx="3">
                  <c:v>8.2702663835292984</c:v>
                </c:pt>
                <c:pt idx="4">
                  <c:v>7.8253663865179703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8.2112989828193594</c:v>
                </c:pt>
                <c:pt idx="1">
                  <c:v>7.7831272973588037</c:v>
                </c:pt>
                <c:pt idx="2">
                  <c:v>7.8117256625382367</c:v>
                </c:pt>
                <c:pt idx="3">
                  <c:v>7.7932993250688121</c:v>
                </c:pt>
                <c:pt idx="4">
                  <c:v>7.4011222460352677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9.3663604756466317</c:v>
                </c:pt>
                <c:pt idx="1">
                  <c:v>9.2078019795136843</c:v>
                </c:pt>
                <c:pt idx="2">
                  <c:v>9.3565299111561799</c:v>
                </c:pt>
                <c:pt idx="3">
                  <c:v>9.4590621057272859</c:v>
                </c:pt>
                <c:pt idx="4">
                  <c:v>9.2479797545869715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8.6985059748419804</c:v>
                </c:pt>
                <c:pt idx="1">
                  <c:v>8.4447836082672669</c:v>
                </c:pt>
                <c:pt idx="2">
                  <c:v>8.377892698488786</c:v>
                </c:pt>
                <c:pt idx="3">
                  <c:v>8.2490141959713004</c:v>
                </c:pt>
                <c:pt idx="4">
                  <c:v>8.2332083838051506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9.0985456237863218</c:v>
                </c:pt>
                <c:pt idx="1">
                  <c:v>8.9158218117303178</c:v>
                </c:pt>
                <c:pt idx="2">
                  <c:v>9.0279082178821444</c:v>
                </c:pt>
                <c:pt idx="3">
                  <c:v>8.8456500716285511</c:v>
                </c:pt>
                <c:pt idx="4">
                  <c:v>8.8087667979371869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8.5816548701124482</c:v>
                </c:pt>
                <c:pt idx="1">
                  <c:v>8.1487916215994822</c:v>
                </c:pt>
                <c:pt idx="2">
                  <c:v>8.2761421150559009</c:v>
                </c:pt>
                <c:pt idx="3">
                  <c:v>8.1970648416402536</c:v>
                </c:pt>
                <c:pt idx="4">
                  <c:v>8.4660295264657126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8.7712029068021131</c:v>
                </c:pt>
                <c:pt idx="1">
                  <c:v>8.522443090531203</c:v>
                </c:pt>
                <c:pt idx="2">
                  <c:v>8.8028512675057087</c:v>
                </c:pt>
                <c:pt idx="3">
                  <c:v>8.7056619298569338</c:v>
                </c:pt>
                <c:pt idx="4">
                  <c:v>8.6600524004104038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0.66560402715521327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0.19825982427816768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2.0698043284678302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0.19825982427816768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0.71113752193797986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0.14140316791567287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6.7008667192814579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9.0928814125040436</c:v>
                </c:pt>
                <c:pt idx="1">
                  <c:v>9.0302840419535002</c:v>
                </c:pt>
                <c:pt idx="2">
                  <c:v>9.0932454944360934</c:v>
                </c:pt>
                <c:pt idx="3">
                  <c:v>8.8661275528519266</c:v>
                </c:pt>
                <c:pt idx="4">
                  <c:v>8.8681447653134864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8.7724451978706828</c:v>
                </c:pt>
                <c:pt idx="1">
                  <c:v>8.2559363642515979</c:v>
                </c:pt>
                <c:pt idx="2">
                  <c:v>8.6670314947346441</c:v>
                </c:pt>
                <c:pt idx="3">
                  <c:v>8.5585780326120418</c:v>
                </c:pt>
                <c:pt idx="4">
                  <c:v>8.6736546654562954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7.2706675495584108</c:v>
                </c:pt>
                <c:pt idx="1">
                  <c:v>6.3635318132142213</c:v>
                </c:pt>
                <c:pt idx="2">
                  <c:v>6.517849662849728</c:v>
                </c:pt>
                <c:pt idx="3">
                  <c:v>6.9477708038143513</c:v>
                </c:pt>
                <c:pt idx="4">
                  <c:v>7.0468586286899217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7.7992280704290176</c:v>
                </c:pt>
                <c:pt idx="1">
                  <c:v>7.9528598123015417</c:v>
                </c:pt>
                <c:pt idx="2">
                  <c:v>8.0016566520655061</c:v>
                </c:pt>
                <c:pt idx="3">
                  <c:v>7.6529274657429927</c:v>
                </c:pt>
                <c:pt idx="4">
                  <c:v>7.7245634101966081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7.1505474355424834</c:v>
                </c:pt>
                <c:pt idx="1">
                  <c:v>6.4818057434921181</c:v>
                </c:pt>
                <c:pt idx="2">
                  <c:v>6.7973220839026016</c:v>
                </c:pt>
                <c:pt idx="3">
                  <c:v>6.8162772441307862</c:v>
                </c:pt>
                <c:pt idx="4">
                  <c:v>6.9732499199839904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8.7456726811454164</c:v>
                </c:pt>
                <c:pt idx="1">
                  <c:v>8.480549132883068</c:v>
                </c:pt>
                <c:pt idx="2">
                  <c:v>8.8196753179041334</c:v>
                </c:pt>
                <c:pt idx="3">
                  <c:v>8.7591905284803335</c:v>
                </c:pt>
                <c:pt idx="4">
                  <c:v>8.63741428527773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7.5817376075402079</c:v>
                </c:pt>
                <c:pt idx="1">
                  <c:v>7.3606153357954529</c:v>
                </c:pt>
                <c:pt idx="2">
                  <c:v>7.8829657824678874</c:v>
                </c:pt>
                <c:pt idx="3">
                  <c:v>7.3538703480457297</c:v>
                </c:pt>
                <c:pt idx="4">
                  <c:v>7.7432373277840316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9.3447338264614448</c:v>
                </c:pt>
                <c:pt idx="1">
                  <c:v>9.3896231422470162</c:v>
                </c:pt>
                <c:pt idx="2">
                  <c:v>9.6238250467122235</c:v>
                </c:pt>
                <c:pt idx="3">
                  <c:v>9.5701907218093556</c:v>
                </c:pt>
                <c:pt idx="4">
                  <c:v>9.2718854257725134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8.827578664133938</c:v>
                </c:pt>
                <c:pt idx="1">
                  <c:v>8.6791359844303617</c:v>
                </c:pt>
                <c:pt idx="2">
                  <c:v>8.9073707924365078</c:v>
                </c:pt>
                <c:pt idx="3">
                  <c:v>8.8468839620557684</c:v>
                </c:pt>
                <c:pt idx="4">
                  <c:v>8.5445597265851525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8.0788831139064943</c:v>
                </c:pt>
                <c:pt idx="1">
                  <c:v>7.6594868971457029</c:v>
                </c:pt>
                <c:pt idx="2">
                  <c:v>7.8948037265411886</c:v>
                </c:pt>
                <c:pt idx="3">
                  <c:v>8.2685013278066819</c:v>
                </c:pt>
                <c:pt idx="4">
                  <c:v>8.1567720163629627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7.0622261886878537</c:v>
                </c:pt>
                <c:pt idx="1">
                  <c:v>6.5907668433818243</c:v>
                </c:pt>
                <c:pt idx="2">
                  <c:v>6.88404183349079</c:v>
                </c:pt>
                <c:pt idx="3">
                  <c:v>6.6047701535652816</c:v>
                </c:pt>
                <c:pt idx="4">
                  <c:v>6.3723688130807439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5.1530026342299573</c:v>
                </c:pt>
                <c:pt idx="1">
                  <c:v>5.5618565388488239</c:v>
                </c:pt>
                <c:pt idx="2">
                  <c:v>5.0219917488318702</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8.2437821094134804</c:v>
                </c:pt>
                <c:pt idx="1">
                  <c:v>8.077607749591575</c:v>
                </c:pt>
                <c:pt idx="2">
                  <c:v>8.7484015585058046</c:v>
                </c:pt>
                <c:pt idx="3">
                  <c:v>7.9793135950563974</c:v>
                </c:pt>
                <c:pt idx="4">
                  <c:v>8.2884868605616386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7.2345621255469954</c:v>
                </c:pt>
                <c:pt idx="1">
                  <c:v>6.5653037705188746</c:v>
                </c:pt>
                <c:pt idx="2">
                  <c:v>6.7541145262788014</c:v>
                </c:pt>
                <c:pt idx="3">
                  <c:v>6.8018267590979242</c:v>
                </c:pt>
                <c:pt idx="4">
                  <c:v>6.9380209278668374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6.690371564060972</c:v>
                </c:pt>
                <c:pt idx="1">
                  <c:v>7.4845664155260039</c:v>
                </c:pt>
                <c:pt idx="2">
                  <c:v>7.761030230390169</c:v>
                </c:pt>
                <c:pt idx="3">
                  <c:v>7.2017100372591196</c:v>
                </c:pt>
                <c:pt idx="4">
                  <c:v>7.609679611743144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8.8753336582357854</c:v>
                </c:pt>
                <c:pt idx="1">
                  <c:v>8.7312060834864056</c:v>
                </c:pt>
                <c:pt idx="2">
                  <c:v>8.7887079814909619</c:v>
                </c:pt>
                <c:pt idx="3">
                  <c:v>8.8799767149978557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4.208148045256813</c:v>
                </c:pt>
                <c:pt idx="1">
                  <c:v>3.7730427100192152</c:v>
                </c:pt>
                <c:pt idx="2">
                  <c:v>3.371758965140768</c:v>
                </c:pt>
                <c:pt idx="3">
                  <c:v>3.53571553644327</c:v>
                </c:pt>
                <c:pt idx="4">
                  <c:v>4.2390718548136288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6.3482321368127508</c:v>
                </c:pt>
                <c:pt idx="1">
                  <c:v>5.928029887624275</c:v>
                </c:pt>
                <c:pt idx="2">
                  <c:v>6.2324021843091133</c:v>
                </c:pt>
                <c:pt idx="3">
                  <c:v>6.2810266248337641</c:v>
                </c:pt>
                <c:pt idx="4">
                  <c:v>6.4433586253132216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7.1271966923540564</c:v>
                </c:pt>
                <c:pt idx="1">
                  <c:v>6.8965996781787133</c:v>
                </c:pt>
                <c:pt idx="2">
                  <c:v>6.6575494812821763</c:v>
                </c:pt>
                <c:pt idx="3">
                  <c:v>6.9597402320953448</c:v>
                </c:pt>
                <c:pt idx="4">
                  <c:v>7.0174369691158169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8.2858586474551164</c:v>
                </c:pt>
                <c:pt idx="1">
                  <c:v>8.3149382353882952</c:v>
                </c:pt>
                <c:pt idx="2">
                  <c:v>8.1315864186642752</c:v>
                </c:pt>
                <c:pt idx="3">
                  <c:v>7.2594423706398574</c:v>
                </c:pt>
                <c:pt idx="4">
                  <c:v>8.123134624122585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9.0326833736965337</c:v>
                </c:pt>
                <c:pt idx="1">
                  <c:v>8.8586877290525265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9.1317625204160873</c:v>
                </c:pt>
                <c:pt idx="1">
                  <c:v>8.908804215288308</c:v>
                </c:pt>
                <c:pt idx="2">
                  <c:v>9.228655488944522</c:v>
                </c:pt>
                <c:pt idx="3">
                  <c:v>9.0920614434164637</c:v>
                </c:pt>
                <c:pt idx="4">
                  <c:v>8.9397819319507814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8.2419203955810918</c:v>
                </c:pt>
                <c:pt idx="1">
                  <c:v>7.6968565733383674</c:v>
                </c:pt>
                <c:pt idx="2">
                  <c:v>8.022037511794931</c:v>
                </c:pt>
                <c:pt idx="3">
                  <c:v>8.0656688250906026</c:v>
                </c:pt>
                <c:pt idx="4">
                  <c:v>8.1162426372400702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7.0186023390018279</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0.81445783132530125</c:v>
                </c:pt>
                <c:pt idx="1">
                  <c:v>0.1855421686746988</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0.31060288027477023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0.11376606103364884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1.1877014741514342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0.11376606103365017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0.40806711606181878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1.2464828012990283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3.317836069214176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0.28566810570065648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0.22095665097629613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6.1601062304054821E-2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0.64310631697251353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6.1601062304054821E-2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3.3533778681464455E-2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9.0715563140755933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0.19772062019524927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0.30803088691707181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8.5876708271558577E-2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0.89654060343386632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8.5876708271557689E-2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0.30803088691707359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8.5842384572451635E-2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8.3315980649828649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3.214516287732927E-2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0.30175329075758928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8.4126561396905331E-2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0.87826931932574936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8.4126561396905331E-2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0.30175329075759016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0.289064212154857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7.8604949955559356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5.9986660086523536E-2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0.15888140674882045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1.6586992579009401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0.15888140674882134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0.56989120356957201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1.3186324137345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5.9519985472285724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7.1504316273109936E-3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0.26363289868066531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7.3498881093959412E-2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0.76731785060182744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7.3498881093959412E-2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0.26363289868066531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0.23686376824993971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8.842610474117242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0.36891000706802046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0.17099008626772338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1.7851121475093272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0.17099008626772338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0.61332378694022882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0.76339954505562169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5.7541219078384129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7.6227509052643443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2.0833333333333329E-2</c:v>
                </c:pt>
                <c:pt idx="1">
                  <c:v>9.4907407407407399E-2</c:v>
                </c:pt>
                <c:pt idx="2">
                  <c:v>0.23379629629629631</c:v>
                </c:pt>
                <c:pt idx="3">
                  <c:v>0.65046296296296291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0.18943267137616715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5.5450980638545033E-2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0.57890034030503301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5.5450980638545033E-2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0.12623326805758595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9.2479797545869715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0.6117632650246998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0.17607518070774475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1.8381998092226564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0.17607518070774475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0.63156349572673331</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0.42838569885113564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6.0395824851826259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0.12784752929894694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0.43835050732503866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0.12220884410327493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1.2758429269417197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0.12220884410327493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0.43835050732503689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0.1883006378431471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7.599703653998886</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0.37120091295655744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0.37405266155442618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0.10428308542694253</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1.088700559422576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0.10428308542694076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0.37405266155442796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0.42621781053976093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7.4011222460352677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0.26865341792897546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0.11322980362501234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1.1821030231812877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0.11322980362501234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0.40614361609863714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0.41051415041265393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7.8253663865179703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8.5026682360693489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0.19590513809889565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7.4834649893523064E-2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0.78126308662347554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7.4834649893523064E-2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0.26842416346394771</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0.14521421258074341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8.4660295264657126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0.20934258433057984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6.2834469594850617E-2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0.65598291342137927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6.2834469594850617E-2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0.22538075559512372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0.13588254567270219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8.8087667979371869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0.91435185185185186</c:v>
                </c:pt>
                <c:pt idx="1">
                  <c:v>9.2592592592592587E-3</c:v>
                </c:pt>
                <c:pt idx="2">
                  <c:v>2.314814814814815E-2</c:v>
                </c:pt>
                <c:pt idx="3">
                  <c:v>1.8518518518518521E-2</c:v>
                </c:pt>
                <c:pt idx="4">
                  <c:v>4.6296296296296294E-3</c:v>
                </c:pt>
                <c:pt idx="5">
                  <c:v>3.0092592592592591E-2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0.22868048671888008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7.6360813529205984E-2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0.7971960176173738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7.6360813529205984E-2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0.27389835486859759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0.34978636473789138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8.2332083838051506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8.3121776149675277</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0.24300724495672643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0.37399746158749902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0.10426769608886577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1.0885398969248872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0.10426769608886488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0.37399746158749991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0.77452994243007467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7.0468586286899217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0.10022226860110006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0.28123872313604981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7.8407253321715942E-2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0.81856055758864699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7.8407253321715942E-2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0.28123872313605069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0.1141083853239202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8.6736546654562954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0.10090974101405514</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0.20211864588539541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5.6349167327546468E-2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0.58827728141468327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5.6349167327546468E-2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0.20211864588539541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0.36114710168971698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8.8681447653134864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5.9293838125792142E-2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0.24830463077769682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6.922547460480466E-2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0.72270409549154024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6.922547460480466E-2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0.24830463077769771</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0.40159082968488491</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8.6600524004104038</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0.22769953051643191</c:v>
                </c:pt>
                <c:pt idx="1">
                  <c:v>1.408450704225352E-2</c:v>
                </c:pt>
                <c:pt idx="2">
                  <c:v>0.69248826291079812</c:v>
                </c:pt>
                <c:pt idx="3">
                  <c:v>4.6948356807511738E-3</c:v>
                </c:pt>
                <c:pt idx="4">
                  <c:v>4.6948356807511738E-3</c:v>
                </c:pt>
                <c:pt idx="5">
                  <c:v>2.1126760563380281E-2</c:v>
                </c:pt>
                <c:pt idx="6">
                  <c:v>2.3474178403755869E-3</c:v>
                </c:pt>
                <c:pt idx="7">
                  <c:v>1.6431924882629109E-2</c:v>
                </c:pt>
                <c:pt idx="8">
                  <c:v>1.6431924882629109E-2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8.1502403017089993</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0.23024813577324199</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0.32475357938070459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9.0538869902774266E-2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0.94521290685914039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9.0538869902774266E-2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0.32475357938070459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0.64480064757473343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7.7432373277840316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0.18152216616108241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6.4280443397144893E-2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0.67107867397567489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6.4280443397144893E-2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0.23056731434596678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0.27021935123992336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8.63741428527773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0.11127779823389794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0.2831622752500218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7.8943525269606241E-2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0.82415916034649861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7.8943525269606241E-2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0.2831622752500218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0.53260778653557672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6.9732499199839904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0.14716199398232099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0.27957761982349982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7.7944150137461143E-2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0.81372582630210566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7.7944150137460255E-2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0.27957761982350071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0.58082444473215666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7.7245634101966081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0.29135215132831505</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0.24649848245572237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6.8721933956352288E-2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0.71744720283807695</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6.8721933956352288E-2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0.24649848245572237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0.63921358977422038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8.1567720163629627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0.27982143997496145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0.20004870377559314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5.5772082943308376E-2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0.5822526026340249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5.5772082943308376E-2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0.20004870377559314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0.31024830885362675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8.5445597265851525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0.1344836971545309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4.4930528375362044E-2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0.46906831704435348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4.4930528375362044E-2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0.16116116678984049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1.5394043138705626E-3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9.2718854257725134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41</c:v>
                </c:pt>
                <c:pt idx="4" formatCode="0">
                  <c:v>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6.9606138832999971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5.8433655430489786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6.6499828344472753</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0.1234869552545641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0.6129820965126811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0.17089482553118085</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1.78411763898725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0.17089482553117996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0.6129820965126811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0.22220801402070478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6.5250411037533196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9.3829264081709773E-2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0.65759204339466315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0.18333174519445183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1.9139573089535018</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0.18333174519445095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0.65759204339466226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7.4106789122266647E-2</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6.7749245651412302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34</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6.8002764117012582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0.29727375108035137</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8.8492052458087223E-2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0.92384442425293223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8.8492052458087223E-2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0.31741185651388548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0.76808612552876188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6.9380209278668374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1.1068305406737968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0.4836410329930132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0.13483550404371591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1.4076634583780203</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0.13483550404371414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0.48364103299301497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0.10862467929261577</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8.2884868605616386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1.2798082329018357E-2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0.36877617112943994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0.10281203934627214</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1.0733430478529549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0.10281203934627214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0.36877617112943994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1.0070024863809515</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5.0219917488318702</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0.27491921262526819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9.0323881708431308E-2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0.9429684607297153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9.032388170843042E-2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0.32398243892232959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0.50330538591065821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6.3723688130807439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0.25657488091757052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0.31360371967721523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8.7430372379658117E-2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0.91276063544305686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8.7430372379658117E-2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0.31360371967721523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1.3161528497033705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6.4433586253132216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0.32232880657042395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0.11159222520419698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1.1650069376987702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0.11159222520419654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0.40026979136184337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0.42714591110891753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4.2390718548136288</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5.7294797569893419E-2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0.14449899633198093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4.0285239826859609E-2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0.42057216619948434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4.0285239826859609E-2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0.14449899633198093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0.19758887444848838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8.8799767149978557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0.37801801105135002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0.10909416683268436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1.1389275640841321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0.10909416683268525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0.3913095138752567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0.56759394080510717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7.609679611743144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5.8433655430489786</c:v>
                </c:pt>
                <c:pt idx="1">
                  <c:v>6.9606138832999971</c:v>
                </c:pt>
                <c:pt idx="2">
                  <c:v>5.7047487905718688</c:v>
                </c:pt>
                <c:pt idx="3" formatCode="General">
                  <c:v>5.7541219078384129</c:v>
                </c:pt>
                <c:pt idx="4">
                  <c:v>6.5250411037533196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8.3932249382655506</c:v>
                </c:pt>
                <c:pt idx="2">
                  <c:v>6.6213835006130024</c:v>
                </c:pt>
                <c:pt idx="3" formatCode="General">
                  <c:v>6.5850200196343787</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0.37564403694631743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0.3954518914335301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0.11024903072533743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1.1509841786428687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0.11024903072533743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0.3954518914335301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0.3625876129976815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5.8695137782664846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0.12486435530611306</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0.3612929776642666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0.10072578095647167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1.0515628073971151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0.10072578095647167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0.3612929776642666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0.32199181037441171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8.123134624122585</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0.60428151800373353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0.51495440076678456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0.14356543686383549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1.4988027136664073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0.14356543686383638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0.51495440076678456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0.62263343946111327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7.0174369691158169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8.8586877290525265</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0.30735201723602401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0.21892355994465795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6.1034251724892741E-2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0.63718889525359401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6.1034251724892741E-2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0.21892355994465795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0.18118219510594358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8.8586877290525265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8.9397819319507814</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8.123134624122585</c:v>
                </c:pt>
                <c:pt idx="1">
                  <c:v>8.2884868605616386</c:v>
                </c:pt>
                <c:pt idx="2">
                  <c:v>7.7432373277840316</c:v>
                </c:pt>
                <c:pt idx="3">
                  <c:v>6.9380209278668374</c:v>
                </c:pt>
                <c:pt idx="4">
                  <c:v>8.6600524004104038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8.0505971283607618</c:v>
                </c:pt>
                <c:pt idx="1">
                  <c:v>8.2169881909637006</c:v>
                </c:pt>
                <c:pt idx="2">
                  <c:v>7.7149965260744189</c:v>
                </c:pt>
                <c:pt idx="3">
                  <c:v>6.9118557805074374</c:v>
                </c:pt>
                <c:pt idx="4">
                  <c:v>8.638434075859962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0.15143837464035848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0.19067229229427518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5.3158009525301253E-2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0.55496204845733743</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5.3158009525301253E-2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0.19067229229427518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0.20238940732228805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8.9397819319507814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8.1162426372400702</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6.8042969700814915E-2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0.26910010748787361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7.5023098033681457E-2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0.783230458367143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7.5023098033680569E-2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0.2691001074878745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0.52136823039986524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8.1162426372400702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Sheet1!$G$2:$G$3</c:f>
              <c:numCache>
                <c:formatCode>0.0;;</c:formatCode>
                <c:ptCount val="2"/>
                <c:pt idx="0">
                  <c:v>6.7008667192814579</c:v>
                </c:pt>
                <c:pt idx="1">
                  <c:v>6.7008667192814579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(86)</c:v>
                </c:pt>
                <c:pt idx="1">
                  <c:v>Tameside General Hospital (86)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3.2991332807185421</c:v>
                </c:pt>
                <c:pt idx="1">
                  <c:v>3.2991332807185421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Sheet1!$G$2:$G$3</c:f>
              <c:numCache>
                <c:formatCode>0.0;;</c:formatCode>
                <c:ptCount val="2"/>
                <c:pt idx="0">
                  <c:v>7.552078979930176</c:v>
                </c:pt>
                <c:pt idx="1">
                  <c:v>7.552078979930176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Tameside General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2.447921020069824</c:v>
                </c:pt>
                <c:pt idx="1">
                  <c:v>2.447921020069824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Sheet1!$F$2:$F$3</c:f>
              <c:numCache>
                <c:formatCode>0.0;;</c:formatCode>
                <c:ptCount val="2"/>
                <c:pt idx="0">
                  <c:v>5.7047487905718688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Sheet1!$G$2:$G$3</c:f>
              <c:numCache>
                <c:formatCode>0.0;;</c:formatCode>
                <c:ptCount val="2"/>
                <c:pt idx="0">
                  <c:v>0</c:v>
                </c:pt>
                <c:pt idx="1">
                  <c:v>5.7047487905718688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(412)</c:v>
                </c:pt>
                <c:pt idx="1">
                  <c:v>Tameside General Hospital (412)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4.2952512094281312</c:v>
                </c:pt>
                <c:pt idx="1">
                  <c:v>4.2952512094281312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Sheet1!$G$2:$G$3</c:f>
              <c:numCache>
                <c:formatCode>0.0;;</c:formatCode>
                <c:ptCount val="2"/>
                <c:pt idx="0">
                  <c:v>4.95100578770439</c:v>
                </c:pt>
                <c:pt idx="1">
                  <c:v>4.95100578770439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(285)</c:v>
                </c:pt>
                <c:pt idx="1">
                  <c:v>Tameside General Hospital (285)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5.04899421229561</c:v>
                </c:pt>
                <c:pt idx="1">
                  <c:v>5.04899421229561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Sheet1!$E$2:$E$3</c:f>
              <c:numCache>
                <c:formatCode>0.0;;</c:formatCode>
                <c:ptCount val="2"/>
                <c:pt idx="0">
                  <c:v>0</c:v>
                </c:pt>
                <c:pt idx="1">
                  <c:v>7.8604949955559356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Sheet1!$F$2:$F$3</c:f>
              <c:numCache>
                <c:formatCode>0.0;;</c:formatCode>
                <c:ptCount val="2"/>
                <c:pt idx="0">
                  <c:v>7.8604949955559356</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(422)</c:v>
                </c:pt>
                <c:pt idx="1">
                  <c:v>Tameside General Hospital (422)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2.1395050044440644</c:v>
                </c:pt>
                <c:pt idx="1">
                  <c:v>2.1395050044440644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316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316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RMP | Tameside and Glossop Integrated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RMP | Tameside and Glossop Integrated Care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Tameside and Glossop Integrated Care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04792450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762215874"/>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214932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Did you feel able to talk to members of hospital staff about your worries and fears?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q38. Were you given enough notice about when you were going to leave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q20. When you asked nurses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51613839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40141103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Tameside and Glossop Integrated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Tameside and Glossop Integrated 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432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patients whether patients may need further health / social care services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Talking about worries and fears:</a:t>
            </a:r>
            <a:r>
              <a:rPr lang="en-GB" sz="1250">
                <a:solidFill>
                  <a:prstClr val="black"/>
                </a:solidFill>
                <a:latin typeface="Arial"/>
              </a:rPr>
              <a:t> </a:t>
            </a:r>
            <a:r>
              <a:rPr lang="en-GB" sz="1250" b="0">
                <a:solidFill>
                  <a:prstClr val="black"/>
                </a:solidFill>
                <a:latin typeface="Arial"/>
              </a:rPr>
              <a:t>Patients feeling able to talk to staff about their worries and fears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enough notice about when they were going to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Answers from nurses: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answers to their questions from nurses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9523435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07926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83546300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60700609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38454248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612189885"/>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25511551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03786626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8666647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4362117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17218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827833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42102838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3377135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07227200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24871921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07502607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897390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577844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9897104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09954523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18872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6609095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64018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727055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1342966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67845530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636433466"/>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86163031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27632611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858542203"/>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3334412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3157949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086852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34005174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034471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9260533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87856870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17077783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7309119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3477176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50184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3628452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5366644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13478252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85473826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76839583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3190332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177034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3542705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3328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04067066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9177060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48060503"/>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72590999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59202237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9747702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8391501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908682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38075319"/>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093259619"/>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6282507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52151065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17130938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64426568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85991682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04366069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67377400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55869503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42198385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5596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3072449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1189290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85909364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2033033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8090852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5091524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60010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071406731"/>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72426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7758156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60993131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7842561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86497660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0495071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21773608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61723197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20517008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93884075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076168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005996864"/>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68202985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86370438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2667721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660105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865493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02655830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68119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05464879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335849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972454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64410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7898999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27816381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12539403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4627350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797546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8157037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3028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877108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51502107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043299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37287158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2491746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739013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0375592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54392608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2717362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86659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818365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7497073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1510344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9879731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7302976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0688377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5328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8973543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7913964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436990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0087374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3558891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0526115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8091314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7357249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3843009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206716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93410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4926758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7838280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196450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5698182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1583195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3202855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44907276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6018564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02802212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4951022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9983153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4559915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610877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4541701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6973772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81493370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2709885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93742408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5768286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7307856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0815742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3442855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4497742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8278346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9890298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5228686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421503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9980872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1003311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4442534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91662562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6796395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51638122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39036842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24108007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88955082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36128046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39166056"/>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271757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9740942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6098429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240086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3963224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4766595"/>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8146727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38031018"/>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1486475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751644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012754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49773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3559361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38013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12459648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79975401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436539473"/>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99310278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661280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87911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004792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7675418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99794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5499066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67686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46847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626453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904814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295383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256648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13693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479672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344262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253541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54936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5571452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895563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056549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621166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9149046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456837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9079545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153899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0058595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82129165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58243206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41572587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053871228"/>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638573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775715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023074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97838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242286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56229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603093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8975057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409814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94185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68495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8907098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446241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05175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0321707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2707698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3969108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5343604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0441776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7031762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159332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46506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10896</TotalTime>
  <Words>15986</Words>
  <Application>Microsoft Office PowerPoint</Application>
  <PresentationFormat>Widescreen</PresentationFormat>
  <Paragraphs>2013</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Tameside and Glossop Integrated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2025-08-03T22:07:05Z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